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5" r:id="rId9"/>
    <p:sldId id="266" r:id="rId10"/>
    <p:sldId id="263" r:id="rId11"/>
    <p:sldId id="264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1" r:id="rId34"/>
    <p:sldId id="288" r:id="rId35"/>
    <p:sldId id="292" r:id="rId36"/>
    <p:sldId id="289" r:id="rId37"/>
    <p:sldId id="293" r:id="rId38"/>
    <p:sldId id="290" r:id="rId39"/>
    <p:sldId id="294" r:id="rId40"/>
    <p:sldId id="296" r:id="rId41"/>
    <p:sldId id="297" r:id="rId42"/>
    <p:sldId id="298" r:id="rId43"/>
    <p:sldId id="299" r:id="rId44"/>
    <p:sldId id="300" r:id="rId45"/>
    <p:sldId id="301" r:id="rId46"/>
    <p:sldId id="303" r:id="rId47"/>
    <p:sldId id="302" r:id="rId48"/>
    <p:sldId id="305" r:id="rId49"/>
    <p:sldId id="306" r:id="rId50"/>
    <p:sldId id="307" r:id="rId51"/>
    <p:sldId id="308" r:id="rId52"/>
    <p:sldId id="304" r:id="rId53"/>
    <p:sldId id="309" r:id="rId54"/>
    <p:sldId id="310" r:id="rId55"/>
    <p:sldId id="311" r:id="rId56"/>
    <p:sldId id="313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8" y="8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324A3-8A7C-455B-B9FF-A40A86554B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Serverless with </a:t>
            </a:r>
            <a:r>
              <a:rPr lang="en-US" dirty="0" err="1"/>
              <a:t>Webtask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75FAE4-D491-43A2-BB01-5D15491722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70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tatic.raymondcamden.com/images/2016/12/ja1a.png">
            <a:extLst>
              <a:ext uri="{FF2B5EF4-FFF2-40B4-BE49-F238E27FC236}">
                <a16:creationId xmlns:a16="http://schemas.microsoft.com/office/drawing/2014/main" id="{451FC0B2-A8C6-434F-BC09-EF2A2FD3E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474" y="1287001"/>
            <a:ext cx="18859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ttps://static.raymondcamden.com/images/2016/12/kb1a.png">
            <a:extLst>
              <a:ext uri="{FF2B5EF4-FFF2-40B4-BE49-F238E27FC236}">
                <a16:creationId xmlns:a16="http://schemas.microsoft.com/office/drawing/2014/main" id="{94978335-FA0F-48E6-9B3D-E8A2788F2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575" y="1287001"/>
            <a:ext cx="187642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tatic.raymondcamden.com/images/2016/12/ah1a.png">
            <a:extLst>
              <a:ext uri="{FF2B5EF4-FFF2-40B4-BE49-F238E27FC236}">
                <a16:creationId xmlns:a16="http://schemas.microsoft.com/office/drawing/2014/main" id="{16C01D86-55C4-4217-818D-CAC9D1F8C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331" y="1287001"/>
            <a:ext cx="187642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372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tatic.raymondcamden.com/images/2016/12/ja1a.png">
            <a:extLst>
              <a:ext uri="{FF2B5EF4-FFF2-40B4-BE49-F238E27FC236}">
                <a16:creationId xmlns:a16="http://schemas.microsoft.com/office/drawing/2014/main" id="{451FC0B2-A8C6-434F-BC09-EF2A2FD3E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474" y="1287001"/>
            <a:ext cx="18859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ttps://static.raymondcamden.com/images/2016/12/kb1a.png">
            <a:extLst>
              <a:ext uri="{FF2B5EF4-FFF2-40B4-BE49-F238E27FC236}">
                <a16:creationId xmlns:a16="http://schemas.microsoft.com/office/drawing/2014/main" id="{94978335-FA0F-48E6-9B3D-E8A2788F2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575" y="1287001"/>
            <a:ext cx="187642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tatic.raymondcamden.com/images/2016/12/ah1a.png">
            <a:extLst>
              <a:ext uri="{FF2B5EF4-FFF2-40B4-BE49-F238E27FC236}">
                <a16:creationId xmlns:a16="http://schemas.microsoft.com/office/drawing/2014/main" id="{16C01D86-55C4-4217-818D-CAC9D1F8C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331" y="1287001"/>
            <a:ext cx="187642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CA31DED-1E80-45A2-A8B6-D992AA3C0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707" y="1287001"/>
            <a:ext cx="1876425" cy="3333750"/>
          </a:xfrm>
          <a:prstGeom prst="rect">
            <a:avLst/>
          </a:prstGeom>
        </p:spPr>
      </p:pic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4FC3286-6EF8-4286-83FC-AC70F1B65C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8666" y="1287001"/>
            <a:ext cx="1876425" cy="3333750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DB13EB7-0091-4AEE-B9DB-993B00660A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331" y="1287001"/>
            <a:ext cx="187642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5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8A36532-5E08-41D2-ADD2-71D6D564E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448" y="341795"/>
            <a:ext cx="3473104" cy="617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28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93EB5-DE2C-4ECF-85A2-B19FDAD5B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2 - Random Comic Books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8821A-25F8-4CD0-9914-EB87FB0361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(Serverless!!)</a:t>
            </a:r>
          </a:p>
        </p:txBody>
      </p:sp>
    </p:spTree>
    <p:extLst>
      <p:ext uri="{BB962C8B-B14F-4D97-AF65-F5344CB8AC3E}">
        <p14:creationId xmlns:p14="http://schemas.microsoft.com/office/powerpoint/2010/main" val="3129778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lying on a couch&#10;&#10;Description generated with high confidence">
            <a:extLst>
              <a:ext uri="{FF2B5EF4-FFF2-40B4-BE49-F238E27FC236}">
                <a16:creationId xmlns:a16="http://schemas.microsoft.com/office/drawing/2014/main" id="{1058B6FD-FD6C-4B61-BE79-AF5752305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923" y="0"/>
            <a:ext cx="38781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72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32510E83-E1C7-4ACF-949E-FBD90F558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309" y="1430651"/>
            <a:ext cx="9941259" cy="399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99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hoto, indoor&#10;&#10;Description generated with very high confidence">
            <a:extLst>
              <a:ext uri="{FF2B5EF4-FFF2-40B4-BE49-F238E27FC236}">
                <a16:creationId xmlns:a16="http://schemas.microsoft.com/office/drawing/2014/main" id="{CF56A98A-BF43-447B-8071-56710E499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73" y="1726296"/>
            <a:ext cx="10689617" cy="340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94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56A98A-BF43-447B-8071-56710E499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73" y="1756838"/>
            <a:ext cx="10689617" cy="334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520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56A98A-BF43-447B-8071-56710E499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73" y="1825557"/>
            <a:ext cx="10689617" cy="320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841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1F2443-BFFA-4D1A-9D88-7536206035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88" r="1" b="14874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302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65955-53E8-485B-AB04-E0F81B887C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Stupid Stuff for Fun and Games (and Learning) but Mainly for Fun!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53F8F9-B7BD-48B6-BDBB-BF78D820B6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88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16F15-602D-46EF-87A0-BF27F7488C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Can we get to a point?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2E1446-2845-44E1-9FF6-25409BE02E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Please?</a:t>
            </a:r>
          </a:p>
        </p:txBody>
      </p:sp>
    </p:spTree>
    <p:extLst>
      <p:ext uri="{BB962C8B-B14F-4D97-AF65-F5344CB8AC3E}">
        <p14:creationId xmlns:p14="http://schemas.microsoft.com/office/powerpoint/2010/main" val="1156856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1728-33AC-4DF2-8742-395632361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3877A-7D75-4337-8AD9-75AB82A50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programming language does the same dang thing</a:t>
            </a:r>
          </a:p>
          <a:p>
            <a:r>
              <a:rPr lang="en-US" dirty="0"/>
              <a:t>Every platform supports the same thing</a:t>
            </a:r>
          </a:p>
          <a:p>
            <a:r>
              <a:rPr lang="en-US" dirty="0"/>
              <a:t>Some languages / platforms are more inviting then others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91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6F6EE-EF1A-488D-9290-E5E35D60B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Serverless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56384-2C6C-4652-92EC-C6372F577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D4F31863-D405-4CE9-80FB-0863A9878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744" y="988007"/>
            <a:ext cx="6915170" cy="555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55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6C103-DE71-4C21-B4A5-86F53D111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63768-3925-41BB-A43E-F873CDB0B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6D4F049-7B63-4ADB-9055-938347E48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46" y="2927445"/>
            <a:ext cx="10144981" cy="256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36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AE1A-A7FE-48D5-9CF1-CE025CC13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with </a:t>
            </a:r>
            <a:r>
              <a:rPr lang="en-US" dirty="0" err="1"/>
              <a:t>Webtask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8EEA8-F95A-4F5D-A720-D42D47399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Free to use</a:t>
            </a:r>
          </a:p>
          <a:p>
            <a:r>
              <a:rPr lang="en-US" dirty="0"/>
              <a:t>Sign up via Facebook, Google, GitHub, and Microsoft</a:t>
            </a:r>
          </a:p>
          <a:p>
            <a:r>
              <a:rPr lang="en-US" dirty="0"/>
              <a:t>Easiest serverless platform out there</a:t>
            </a:r>
          </a:p>
          <a:p>
            <a:r>
              <a:rPr lang="en-US" dirty="0"/>
              <a:t>Not the best platform</a:t>
            </a:r>
          </a:p>
          <a:p>
            <a:r>
              <a:rPr lang="en-US" dirty="0"/>
              <a:t>webtask.io</a:t>
            </a:r>
          </a:p>
        </p:txBody>
      </p:sp>
    </p:spTree>
    <p:extLst>
      <p:ext uri="{BB962C8B-B14F-4D97-AF65-F5344CB8AC3E}">
        <p14:creationId xmlns:p14="http://schemas.microsoft.com/office/powerpoint/2010/main" val="1671676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799554-4E0E-496D-9C36-B6AAC4396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068" y="520121"/>
            <a:ext cx="7860502" cy="581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85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ED75D-D4E2-484C-A7F5-F244FE797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that CLI...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A701A-6F84-4204-A13E-02ADA22BA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everything I'm showing today</a:t>
            </a:r>
          </a:p>
          <a:p>
            <a:r>
              <a:rPr lang="en-US" dirty="0"/>
              <a:t>But I'm not showing it</a:t>
            </a:r>
          </a:p>
          <a:p>
            <a:r>
              <a:rPr lang="en-US" dirty="0"/>
              <a:t>You can work locally, test, debug</a:t>
            </a:r>
          </a:p>
          <a:p>
            <a:r>
              <a:rPr lang="en-US" dirty="0"/>
              <a:t>You can use your favorite editor</a:t>
            </a:r>
          </a:p>
          <a:p>
            <a:pPr lvl="1"/>
            <a:r>
              <a:rPr lang="en-US" i="1" dirty="0"/>
              <a:t>which is Visual Studio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1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285DE-523A-4E4A-96D8-815BBE5B1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Webtask</a:t>
            </a:r>
            <a:r>
              <a:rPr lang="en-US" dirty="0"/>
              <a:t> Editor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BC0A4-D3F8-48C4-BBC7-079E7AE60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https://webtask.io/make</a:t>
            </a:r>
          </a:p>
          <a:p>
            <a:r>
              <a:rPr lang="en-US" dirty="0"/>
              <a:t>List your files (and search)</a:t>
            </a:r>
          </a:p>
          <a:p>
            <a:r>
              <a:rPr lang="en-US" dirty="0"/>
              <a:t>Make new files (and delete stinky old ones)</a:t>
            </a:r>
          </a:p>
          <a:p>
            <a:r>
              <a:rPr lang="en-US" dirty="0"/>
              <a:t>Open files (duh), edit, full screen</a:t>
            </a:r>
          </a:p>
          <a:p>
            <a:r>
              <a:rPr lang="en-US" dirty="0"/>
              <a:t>Syntax highlighting, </a:t>
            </a:r>
            <a:r>
              <a:rPr lang="en-US" dirty="0" err="1"/>
              <a:t>ESLint</a:t>
            </a:r>
            <a:r>
              <a:rPr lang="en-US" dirty="0"/>
              <a:t>, Prettier</a:t>
            </a:r>
          </a:p>
          <a:p>
            <a:r>
              <a:rPr lang="en-US" dirty="0"/>
              <a:t>Dark theme!</a:t>
            </a:r>
          </a:p>
          <a:p>
            <a:r>
              <a:rPr lang="en-US" dirty="0"/>
              <a:t>Oh, and a full testing environment</a:t>
            </a:r>
          </a:p>
        </p:txBody>
      </p:sp>
    </p:spTree>
    <p:extLst>
      <p:ext uri="{BB962C8B-B14F-4D97-AF65-F5344CB8AC3E}">
        <p14:creationId xmlns:p14="http://schemas.microsoft.com/office/powerpoint/2010/main" val="3729335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ith a pink frisbee&#10;&#10;Description generated with high confidence">
            <a:extLst>
              <a:ext uri="{FF2B5EF4-FFF2-40B4-BE49-F238E27FC236}">
                <a16:creationId xmlns:a16="http://schemas.microsoft.com/office/drawing/2014/main" id="{B8E2A49B-38A7-403B-9623-94098267D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5C2136B-77EC-41E9-BDB6-58A4AE142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33800"/>
            <a:ext cx="762000" cy="3124200"/>
          </a:xfrm>
          <a:custGeom>
            <a:avLst/>
            <a:gdLst>
              <a:gd name="connsiteX0" fmla="*/ 0 w 762000"/>
              <a:gd name="connsiteY0" fmla="*/ 0 h 3124200"/>
              <a:gd name="connsiteX1" fmla="*/ 762000 w 762000"/>
              <a:gd name="connsiteY1" fmla="*/ 3124200 h 3124200"/>
              <a:gd name="connsiteX2" fmla="*/ 0 w 762000"/>
              <a:gd name="connsiteY2" fmla="*/ 312420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0" h="3124200">
                <a:moveTo>
                  <a:pt x="0" y="0"/>
                </a:moveTo>
                <a:lnTo>
                  <a:pt x="762000" y="3124200"/>
                </a:lnTo>
                <a:lnTo>
                  <a:pt x="0" y="31242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5891F3-A5E2-4418-8950-25FA2B731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274002" y="4502552"/>
            <a:ext cx="2917998" cy="23554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1FCEB1-A7E1-417C-A7EF-AA30D5A08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3500" y="-16625"/>
            <a:ext cx="2667482" cy="68746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FBCF2A6-1F18-4B68-B5D2-5B763ED41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2923" y="-16625"/>
            <a:ext cx="1269077" cy="6874625"/>
          </a:xfrm>
          <a:custGeom>
            <a:avLst/>
            <a:gdLst>
              <a:gd name="connsiteX0" fmla="*/ 714894 w 1269077"/>
              <a:gd name="connsiteY0" fmla="*/ 0 h 6874625"/>
              <a:gd name="connsiteX1" fmla="*/ 1269077 w 1269077"/>
              <a:gd name="connsiteY1" fmla="*/ 16625 h 6874625"/>
              <a:gd name="connsiteX2" fmla="*/ 1269077 w 1269077"/>
              <a:gd name="connsiteY2" fmla="*/ 6874625 h 6874625"/>
              <a:gd name="connsiteX3" fmla="*/ 0 w 1269077"/>
              <a:gd name="connsiteY3" fmla="*/ 6874625 h 687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077" h="6874625">
                <a:moveTo>
                  <a:pt x="714894" y="0"/>
                </a:moveTo>
                <a:lnTo>
                  <a:pt x="1269077" y="16625"/>
                </a:lnTo>
                <a:lnTo>
                  <a:pt x="1269077" y="6874625"/>
                </a:lnTo>
                <a:lnTo>
                  <a:pt x="0" y="6874625"/>
                </a:lnTo>
                <a:close/>
              </a:path>
            </a:pathLst>
          </a:cu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A27FB-A693-4A75-951E-0C77CD98F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374" y="-16624"/>
            <a:ext cx="1983626" cy="6874625"/>
          </a:xfrm>
          <a:custGeom>
            <a:avLst/>
            <a:gdLst>
              <a:gd name="connsiteX0" fmla="*/ 0 w 1983626"/>
              <a:gd name="connsiteY0" fmla="*/ 0 h 6874625"/>
              <a:gd name="connsiteX1" fmla="*/ 1983626 w 1983626"/>
              <a:gd name="connsiteY1" fmla="*/ 0 h 6874625"/>
              <a:gd name="connsiteX2" fmla="*/ 1983626 w 1983626"/>
              <a:gd name="connsiteY2" fmla="*/ 6874625 h 6874625"/>
              <a:gd name="connsiteX3" fmla="*/ 1522181 w 1983626"/>
              <a:gd name="connsiteY3" fmla="*/ 6874625 h 687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3626" h="6874625">
                <a:moveTo>
                  <a:pt x="0" y="0"/>
                </a:moveTo>
                <a:lnTo>
                  <a:pt x="1983626" y="0"/>
                </a:lnTo>
                <a:lnTo>
                  <a:pt x="1983626" y="6874625"/>
                </a:lnTo>
                <a:lnTo>
                  <a:pt x="1522181" y="6874625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5B6B72-5C08-4538-A7EE-C51B036D2D94}"/>
              </a:ext>
            </a:extLst>
          </p:cNvPr>
          <p:cNvSpPr txBox="1"/>
          <p:nvPr/>
        </p:nvSpPr>
        <p:spPr>
          <a:xfrm>
            <a:off x="381000" y="277793"/>
            <a:ext cx="3886449" cy="83099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800" dirty="0"/>
              <a:t>Editor Tour!!!</a:t>
            </a:r>
          </a:p>
        </p:txBody>
      </p:sp>
    </p:spTree>
    <p:extLst>
      <p:ext uri="{BB962C8B-B14F-4D97-AF65-F5344CB8AC3E}">
        <p14:creationId xmlns:p14="http://schemas.microsoft.com/office/powerpoint/2010/main" val="1445483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0D170-0FA8-4B10-9891-420A9C454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the Serverless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27700-5ED4-4826-9F19-4AC1B42F6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the </a:t>
            </a:r>
            <a:r>
              <a:rPr lang="en-US" dirty="0" err="1"/>
              <a:t>Webtask</a:t>
            </a:r>
            <a:endParaRPr lang="en-US" dirty="0"/>
          </a:p>
          <a:p>
            <a:r>
              <a:rPr lang="en-US" dirty="0"/>
              <a:t>Done</a:t>
            </a:r>
            <a:r>
              <a:rPr lang="en-US" baseline="30000" dirty="0"/>
              <a:t>*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9A0F54-D413-4D51-91CF-CAD3E0344ABC}"/>
              </a:ext>
            </a:extLst>
          </p:cNvPr>
          <p:cNvSpPr txBox="1"/>
          <p:nvPr/>
        </p:nvSpPr>
        <p:spPr>
          <a:xfrm>
            <a:off x="4479402" y="6488668"/>
            <a:ext cx="2779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Some details may apply</a:t>
            </a:r>
          </a:p>
        </p:txBody>
      </p:sp>
    </p:spTree>
    <p:extLst>
      <p:ext uri="{BB962C8B-B14F-4D97-AF65-F5344CB8AC3E}">
        <p14:creationId xmlns:p14="http://schemas.microsoft.com/office/powerpoint/2010/main" val="383337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50E96-10BD-415D-94D4-2554D561E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I'm 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3DC7D-E77F-4D04-9131-2734C50E0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raymondcamden@gmail.com</a:t>
            </a:r>
          </a:p>
          <a:p>
            <a:r>
              <a:rPr lang="en-US" dirty="0"/>
              <a:t>www.raymondcamden.com</a:t>
            </a:r>
          </a:p>
          <a:p>
            <a:r>
              <a:rPr lang="en-US" dirty="0"/>
              <a:t>@raymondcamden</a:t>
            </a:r>
          </a:p>
          <a:p>
            <a:r>
              <a:rPr lang="en-US" dirty="0"/>
              <a:t>Jobless Bum (hire me so I can feed my 200 kids and animals)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A77B43-D940-40DD-BE35-9D82B95B5E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405"/>
          <a:stretch/>
        </p:blipFill>
        <p:spPr>
          <a:xfrm>
            <a:off x="7818454" y="0"/>
            <a:ext cx="437354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7867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BC99D-4454-4005-A132-D2BE829BA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</a:t>
            </a:r>
            <a:r>
              <a:rPr lang="en-US" dirty="0" err="1"/>
              <a:t>Webtasks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0AEF7-641C-4DFF-92AA-C86AF245E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basic "forms" of your </a:t>
            </a:r>
            <a:r>
              <a:rPr lang="en-US" dirty="0" err="1"/>
              <a:t>Webtask</a:t>
            </a:r>
            <a:endParaRPr lang="en-US" dirty="0"/>
          </a:p>
          <a:p>
            <a:r>
              <a:rPr lang="en-US" dirty="0"/>
              <a:t>JavaScript</a:t>
            </a:r>
          </a:p>
          <a:p>
            <a:r>
              <a:rPr lang="en-US" dirty="0"/>
              <a:t>Simple to Hipster Fancy Stuff</a:t>
            </a:r>
          </a:p>
        </p:txBody>
      </p:sp>
    </p:spTree>
    <p:extLst>
      <p:ext uri="{BB962C8B-B14F-4D97-AF65-F5344CB8AC3E}">
        <p14:creationId xmlns:p14="http://schemas.microsoft.com/office/powerpoint/2010/main" val="343071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C6AE-63BF-4EEC-AFA9-6D881C2C7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Function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FE1D4-0349-4949-87EC-6202D1F57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130C6AC-0259-455E-9E07-6CCB411E2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041" y="2410750"/>
            <a:ext cx="7539037" cy="258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185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09C5C-1228-4308-BFDE-583BAFDCB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Function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42251-3341-41DB-8F67-7CB34FCF4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E2DC6CE-5DE2-4FA7-84A4-7C6AE5B74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172" y="2238074"/>
            <a:ext cx="6526681" cy="354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40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2FFE1-06D1-44B5-8331-7D85AD492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760EB-764B-4ECF-9D82-F83319C73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Ray, show </a:t>
            </a:r>
            <a:r>
              <a:rPr lang="en-US" dirty="0" err="1"/>
              <a:t>preso_basic</a:t>
            </a:r>
            <a:r>
              <a:rPr lang="en-US" dirty="0"/>
              <a:t>[1,2]</a:t>
            </a:r>
          </a:p>
        </p:txBody>
      </p:sp>
    </p:spTree>
    <p:extLst>
      <p:ext uri="{BB962C8B-B14F-4D97-AF65-F5344CB8AC3E}">
        <p14:creationId xmlns:p14="http://schemas.microsoft.com/office/powerpoint/2010/main" val="4569242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065C7-A2C3-4730-9656-7F1E02FBA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8EBF0-6A73-4494-97EA-830DFC8C2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3A2BB2E-D052-4B45-A19B-FC3183753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492" y="2461530"/>
            <a:ext cx="7539037" cy="227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4344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2FFE1-06D1-44B5-8331-7D85AD492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760EB-764B-4ECF-9D82-F83319C73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Ray, show the basic default template</a:t>
            </a:r>
          </a:p>
        </p:txBody>
      </p:sp>
    </p:spTree>
    <p:extLst>
      <p:ext uri="{BB962C8B-B14F-4D97-AF65-F5344CB8AC3E}">
        <p14:creationId xmlns:p14="http://schemas.microsoft.com/office/powerpoint/2010/main" val="9284410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59290-F8F2-4A24-972F-E36DACFB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HTTP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90EDD-DA04-4120-B222-AFA072A89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8219E0B4-9E86-47B7-8D21-216DDD114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935" y="2655355"/>
            <a:ext cx="7539037" cy="228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507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2FFE1-06D1-44B5-8331-7D85AD492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760EB-764B-4ECF-9D82-F83319C73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Ray, show the stupid cat demo</a:t>
            </a:r>
          </a:p>
        </p:txBody>
      </p:sp>
    </p:spTree>
    <p:extLst>
      <p:ext uri="{BB962C8B-B14F-4D97-AF65-F5344CB8AC3E}">
        <p14:creationId xmlns:p14="http://schemas.microsoft.com/office/powerpoint/2010/main" val="2613021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EB30-231C-4E9C-98C1-99B49F05A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04810-C438-4D51-B004-1A5E9B365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Query params (</a:t>
            </a:r>
            <a:r>
              <a:rPr lang="en-US" dirty="0" err="1"/>
              <a:t>context.query</a:t>
            </a:r>
            <a:r>
              <a:rPr lang="en-US" dirty="0"/>
              <a:t>)</a:t>
            </a:r>
          </a:p>
          <a:p>
            <a:r>
              <a:rPr lang="en-US" dirty="0"/>
              <a:t>Body params (</a:t>
            </a:r>
            <a:r>
              <a:rPr lang="en-US" dirty="0" err="1"/>
              <a:t>context.body</a:t>
            </a:r>
            <a:r>
              <a:rPr lang="en-US" dirty="0"/>
              <a:t>)</a:t>
            </a:r>
          </a:p>
          <a:p>
            <a:r>
              <a:rPr lang="en-US" dirty="0"/>
              <a:t>Headers (</a:t>
            </a:r>
            <a:r>
              <a:rPr lang="en-US" dirty="0" err="1"/>
              <a:t>context.headers</a:t>
            </a:r>
            <a:r>
              <a:rPr lang="en-US" dirty="0"/>
              <a:t>)</a:t>
            </a:r>
          </a:p>
          <a:p>
            <a:r>
              <a:rPr lang="en-US" dirty="0"/>
              <a:t>Meta (</a:t>
            </a:r>
            <a:r>
              <a:rPr lang="en-US" dirty="0" err="1"/>
              <a:t>context.meta</a:t>
            </a:r>
            <a:r>
              <a:rPr lang="en-US" dirty="0"/>
              <a:t>)</a:t>
            </a:r>
          </a:p>
          <a:p>
            <a:r>
              <a:rPr lang="en-US" dirty="0"/>
              <a:t>Secrets (</a:t>
            </a:r>
            <a:r>
              <a:rPr lang="en-US" dirty="0" err="1"/>
              <a:t>context.secrets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4860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948B0-B50C-4FC3-A590-6163AB37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98D7D-7184-4C06-BE0A-FD5FCD276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</a:t>
            </a:r>
            <a:r>
              <a:rPr lang="en-US" dirty="0" err="1"/>
              <a:t>preso_body</a:t>
            </a:r>
            <a:r>
              <a:rPr lang="en-US" dirty="0"/>
              <a:t>, </a:t>
            </a:r>
            <a:r>
              <a:rPr lang="en-US" dirty="0" err="1"/>
              <a:t>preso_secret</a:t>
            </a:r>
            <a:r>
              <a:rPr lang="en-US" dirty="0"/>
              <a:t>, and the HTML version </a:t>
            </a:r>
            <a:r>
              <a:rPr lang="en-US" dirty="0" err="1"/>
              <a:t>cuz</a:t>
            </a:r>
            <a:r>
              <a:rPr lang="en-US" dirty="0"/>
              <a:t> it is so cool</a:t>
            </a:r>
          </a:p>
        </p:txBody>
      </p:sp>
    </p:spTree>
    <p:extLst>
      <p:ext uri="{BB962C8B-B14F-4D97-AF65-F5344CB8AC3E}">
        <p14:creationId xmlns:p14="http://schemas.microsoft.com/office/powerpoint/2010/main" val="183642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C7347-B4E0-44AB-9146-2629DAB4D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7967B8-7344-41E6-8E38-910CE87F10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256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488A91-DB53-4408-B865-FD59642FE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03" r="2370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D539F6-1BBF-413E-BE21-3426C70B2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/>
              <a:t>Storage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A4D83-A4B1-465B-A2A9-C17332195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435537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EE95F-B083-4D9A-823E-D4757D65F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52A25-F24A-467E-BFE2-9FAFE7C47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object storage</a:t>
            </a:r>
          </a:p>
          <a:p>
            <a:r>
              <a:rPr lang="en-US" dirty="0"/>
              <a:t>To be clear - one object</a:t>
            </a:r>
          </a:p>
          <a:p>
            <a:r>
              <a:rPr lang="en-US" dirty="0"/>
              <a:t>No queries, no filters, zip</a:t>
            </a:r>
          </a:p>
          <a:p>
            <a:r>
              <a:rPr lang="en-US" dirty="0"/>
              <a:t>Conflict resolution (detection, really)</a:t>
            </a:r>
          </a:p>
          <a:p>
            <a:r>
              <a:rPr lang="en-US" dirty="0"/>
              <a:t>UI support</a:t>
            </a:r>
          </a:p>
          <a:p>
            <a:r>
              <a:rPr lang="en-US" dirty="0"/>
              <a:t>You can still use "real" persistence</a:t>
            </a:r>
          </a:p>
        </p:txBody>
      </p:sp>
    </p:spTree>
    <p:extLst>
      <p:ext uri="{BB962C8B-B14F-4D97-AF65-F5344CB8AC3E}">
        <p14:creationId xmlns:p14="http://schemas.microsoft.com/office/powerpoint/2010/main" val="400532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05948-FE18-4686-B8BF-381D35340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- Writing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960D6E0E-799B-4F00-88CD-F981DCD0D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111" y="1930400"/>
            <a:ext cx="7728981" cy="420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014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28641-9E5E-4AB0-8349-31D44467B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- Reading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DD4E3B7D-6B93-424D-A371-5F594E68F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386" y="2327866"/>
            <a:ext cx="8466083" cy="39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221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6E1BF-3784-435C-B919-19ED1D7A7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Conflicts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291FC-1C9B-40C8-8771-24C21338A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“something” and run your set operation again</a:t>
            </a:r>
          </a:p>
          <a:p>
            <a:r>
              <a:rPr lang="en-US" dirty="0"/>
              <a:t>Force your updates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4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A33DF-0812-4C7E-B2CF-69B5C8220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20E5AD-3340-4E3F-8D40-E4628D630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7167" y="1489841"/>
            <a:ext cx="7342239" cy="493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000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302B6-734D-4030-B19F-D6BDDA76F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Conflicts - Forced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79990-5C82-4877-964A-89473A014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FCDAEB20-5932-4E4F-8709-CA90EDE91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811" y="2295677"/>
            <a:ext cx="9759077" cy="361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0928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CBFB0-5865-4253-80CC-9604A7155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993BA-2305-48C2-993A-8A1CB14C6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</a:t>
            </a:r>
            <a:r>
              <a:rPr lang="en-US" dirty="0" err="1"/>
              <a:t>preso_score</a:t>
            </a:r>
            <a:r>
              <a:rPr lang="en-US" dirty="0"/>
              <a:t> and the neat front end</a:t>
            </a:r>
          </a:p>
        </p:txBody>
      </p:sp>
    </p:spTree>
    <p:extLst>
      <p:ext uri="{BB962C8B-B14F-4D97-AF65-F5344CB8AC3E}">
        <p14:creationId xmlns:p14="http://schemas.microsoft.com/office/powerpoint/2010/main" val="23259578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0FF91-8538-4F18-9779-1CAE5E95F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C0C1C-36C4-4B8B-85EC-E0274F411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you’ve used middleware in Node apps – same! (Mostly)</a:t>
            </a:r>
          </a:p>
          <a:p>
            <a:r>
              <a:rPr lang="en-US" dirty="0"/>
              <a:t>Logic that runs before your </a:t>
            </a:r>
            <a:r>
              <a:rPr lang="en-US" dirty="0" err="1"/>
              <a:t>Webtask</a:t>
            </a: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Authentication</a:t>
            </a:r>
          </a:p>
          <a:p>
            <a:pPr lvl="1"/>
            <a:r>
              <a:rPr lang="en-US" dirty="0"/>
              <a:t>Modify/prepare data</a:t>
            </a:r>
          </a:p>
          <a:p>
            <a:r>
              <a:rPr lang="en-US" dirty="0"/>
              <a:t>Logic that creates new compilers</a:t>
            </a:r>
          </a:p>
          <a:p>
            <a:pPr lvl="1"/>
            <a:r>
              <a:rPr lang="en-US" dirty="0"/>
              <a:t>Change the ‘function’ form</a:t>
            </a:r>
          </a:p>
          <a:p>
            <a:pPr lvl="1"/>
            <a:r>
              <a:rPr lang="en-US" dirty="0"/>
              <a:t>Bypass the ‘regular’ NodeJS compiler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107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FE7D9-308E-43F1-8482-FE56BAE25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23832-E8FA-4E32-B5BE-E4CA14D7C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Specified via the editor UI or via metadata</a:t>
            </a:r>
          </a:p>
          <a:p>
            <a:r>
              <a:rPr lang="en-US" dirty="0"/>
              <a:t>URL, </a:t>
            </a:r>
            <a:r>
              <a:rPr lang="en-US" dirty="0" err="1"/>
              <a:t>npm</a:t>
            </a:r>
            <a:r>
              <a:rPr lang="en-US" dirty="0"/>
              <a:t> module, or </a:t>
            </a:r>
            <a:r>
              <a:rPr lang="en-US" dirty="0" err="1"/>
              <a:t>npm</a:t>
            </a:r>
            <a:r>
              <a:rPr lang="en-US" dirty="0"/>
              <a:t> module export </a:t>
            </a:r>
          </a:p>
          <a:p>
            <a:r>
              <a:rPr lang="en-US" dirty="0"/>
              <a:t>For URLs, result must be text!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3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rawing of a face&#10;&#10;Description generated with high confidence">
            <a:extLst>
              <a:ext uri="{FF2B5EF4-FFF2-40B4-BE49-F238E27FC236}">
                <a16:creationId xmlns:a16="http://schemas.microsoft.com/office/drawing/2014/main" id="{B0E54D90-5473-483C-AA95-E945C6A216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8098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923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1F85C-75EA-44D0-AE39-8A5C69426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 - Example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63E5503-F422-47FA-B4FB-EB3B311C49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3982" y="1566491"/>
            <a:ext cx="7342084" cy="4681909"/>
          </a:xfrm>
        </p:spPr>
      </p:pic>
    </p:spTree>
    <p:extLst>
      <p:ext uri="{BB962C8B-B14F-4D97-AF65-F5344CB8AC3E}">
        <p14:creationId xmlns:p14="http://schemas.microsoft.com/office/powerpoint/2010/main" val="31303218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01CF9-9210-474C-9759-06B19F05C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Middleware - More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0629D-FD7B-47EE-BDC9-050D33BCF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access to the code of the </a:t>
            </a:r>
            <a:r>
              <a:rPr lang="en-US" dirty="0" err="1"/>
              <a:t>webtask</a:t>
            </a:r>
            <a:r>
              <a:rPr lang="en-US" dirty="0"/>
              <a:t>:  </a:t>
            </a:r>
            <a:r>
              <a:rPr lang="en-US" dirty="0" err="1"/>
              <a:t>req.webtaskContext.compiler.script</a:t>
            </a:r>
            <a:endParaRPr lang="en-US" dirty="0"/>
          </a:p>
          <a:p>
            <a:r>
              <a:rPr lang="en-US" dirty="0"/>
              <a:t>You have access to a JS compiler: </a:t>
            </a:r>
            <a:r>
              <a:rPr lang="en-US" dirty="0" err="1"/>
              <a:t>req.webtaskContext.nodejsCompiler</a:t>
            </a:r>
            <a:endParaRPr lang="en-US" dirty="0"/>
          </a:p>
          <a:p>
            <a:r>
              <a:rPr lang="en-US" dirty="0"/>
              <a:t>https://webtask.io/docs/middleware</a:t>
            </a:r>
          </a:p>
          <a:p>
            <a:r>
              <a:rPr lang="en-US" dirty="0"/>
              <a:t>https://goextend.io/blog/using-alexa-with-webtask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48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8A3A8-8D1B-4485-B141-C9B56096D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 Else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5870B-6FE8-4EE2-A2B6-2ADDA8D2D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NPM Modules</a:t>
            </a:r>
          </a:p>
          <a:p>
            <a:r>
              <a:rPr lang="en-US" dirty="0"/>
              <a:t>CRON Tasks</a:t>
            </a:r>
          </a:p>
          <a:p>
            <a:r>
              <a:rPr lang="en-US" dirty="0" err="1"/>
              <a:t>wt</a:t>
            </a:r>
            <a:r>
              <a:rPr lang="en-US" dirty="0"/>
              <a:t> serve / </a:t>
            </a:r>
            <a:r>
              <a:rPr lang="en-US" dirty="0" err="1"/>
              <a:t>wt</a:t>
            </a:r>
            <a:r>
              <a:rPr lang="en-US" dirty="0"/>
              <a:t> debug</a:t>
            </a:r>
          </a:p>
          <a:p>
            <a:pPr lvl="1"/>
            <a:r>
              <a:rPr lang="en-US" dirty="0"/>
              <a:t>https://nodejs.org/en/docs/guides/debugging-getting-started/</a:t>
            </a:r>
          </a:p>
          <a:p>
            <a:r>
              <a:rPr lang="en-US" dirty="0" err="1"/>
              <a:t>wt</a:t>
            </a:r>
            <a:r>
              <a:rPr lang="en-US" dirty="0"/>
              <a:t> logs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1255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54424-49CC-438E-BA80-3D50B81A5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to use </a:t>
            </a:r>
            <a:r>
              <a:rPr lang="en-US" dirty="0" err="1"/>
              <a:t>Webtask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7BB03-5284-4DAA-9407-BC6C43ED8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  <a:p>
            <a:r>
              <a:rPr lang="en-US" dirty="0"/>
              <a:t>Chaining</a:t>
            </a:r>
          </a:p>
          <a:p>
            <a:r>
              <a:rPr lang="en-US" dirty="0"/>
              <a:t>No upgrade path</a:t>
            </a:r>
          </a:p>
          <a:p>
            <a:pPr lvl="1"/>
            <a:r>
              <a:rPr lang="en-US" dirty="0"/>
              <a:t>1 request per second soft limit</a:t>
            </a:r>
          </a:p>
          <a:p>
            <a:pPr lvl="1"/>
            <a:r>
              <a:rPr lang="en-US" dirty="0"/>
              <a:t>30 second execution limit</a:t>
            </a:r>
          </a:p>
          <a:p>
            <a:pPr lvl="1"/>
            <a:r>
              <a:rPr lang="en-US" dirty="0"/>
              <a:t>10 CRON Schedules</a:t>
            </a:r>
          </a:p>
          <a:p>
            <a:pPr lvl="1"/>
            <a:r>
              <a:rPr lang="en-US" dirty="0"/>
              <a:t>100kb of code per task (NPM modules don’t count)</a:t>
            </a:r>
          </a:p>
          <a:p>
            <a:pPr lvl="1"/>
            <a:r>
              <a:rPr lang="en-US" dirty="0"/>
              <a:t>500kb of storage via Storage API</a:t>
            </a:r>
          </a:p>
          <a:p>
            <a:pPr lvl="1"/>
            <a:r>
              <a:rPr lang="en-US" dirty="0"/>
              <a:t>https://webtask.io/docs/limits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69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B3F19-EE9B-45FF-B090-6F8CF9B19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Webtask</a:t>
            </a:r>
            <a:r>
              <a:rPr lang="en-US" dirty="0"/>
              <a:t>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81F53-C917-432E-9E3F-2EDA0A2D9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Docs: https://webtask.io/docs</a:t>
            </a:r>
          </a:p>
          <a:p>
            <a:r>
              <a:rPr lang="en-US" dirty="0"/>
              <a:t>Slack: https://skynet.run.webtask.io/webtask-signup</a:t>
            </a:r>
          </a:p>
          <a:p>
            <a:r>
              <a:rPr lang="en-US" dirty="0"/>
              <a:t>Forum: https://community.webtask.io/</a:t>
            </a:r>
          </a:p>
          <a:p>
            <a:r>
              <a:rPr lang="en-US" dirty="0"/>
              <a:t>Blog: https://goextend.io/blog/tag/webtasks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7487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BB62B-0553-4E5A-86DC-DE4878A27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F0524-E685-4C5F-9449-7AD2E8F17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Serverless Status</a:t>
            </a:r>
          </a:p>
          <a:p>
            <a:pPr lvl="1"/>
            <a:r>
              <a:rPr lang="en-US" dirty="0"/>
              <a:t>https://serverless.email</a:t>
            </a:r>
          </a:p>
          <a:p>
            <a:r>
              <a:rPr lang="en-US" dirty="0"/>
              <a:t>Serverless [Cron]</a:t>
            </a:r>
            <a:r>
              <a:rPr lang="en-US" dirty="0" err="1"/>
              <a:t>icle</a:t>
            </a:r>
            <a:endParaRPr lang="en-US" dirty="0"/>
          </a:p>
          <a:p>
            <a:pPr lvl="1"/>
            <a:r>
              <a:rPr lang="en-US" dirty="0"/>
              <a:t>https://serverless.curated.co/</a:t>
            </a:r>
          </a:p>
          <a:p>
            <a:r>
              <a:rPr lang="en-US" dirty="0"/>
              <a:t>My own stuff:</a:t>
            </a:r>
          </a:p>
          <a:p>
            <a:pPr lvl="1"/>
            <a:r>
              <a:rPr lang="en-US" dirty="0"/>
              <a:t>https://www.raymondcamden.com/categories/serverless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3095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10D5A6-4799-4BBC-BA5E-280425F22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336" y="348220"/>
            <a:ext cx="8107067" cy="51775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7CE353-5E70-4DAA-B84F-C3BAEF0EAA4F}"/>
              </a:ext>
            </a:extLst>
          </p:cNvPr>
          <p:cNvSpPr txBox="1"/>
          <p:nvPr/>
        </p:nvSpPr>
        <p:spPr>
          <a:xfrm>
            <a:off x="930166" y="5959366"/>
            <a:ext cx="8544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https://www.safaribooksonline.com/live-training/courses/learn-serverless-application-development-with-webtask/0636920217831/</a:t>
            </a:r>
          </a:p>
        </p:txBody>
      </p:sp>
    </p:spTree>
    <p:extLst>
      <p:ext uri="{BB962C8B-B14F-4D97-AF65-F5344CB8AC3E}">
        <p14:creationId xmlns:p14="http://schemas.microsoft.com/office/powerpoint/2010/main" val="413658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all, person, floor&#10;&#10;Description generated with very high confidence">
            <a:extLst>
              <a:ext uri="{FF2B5EF4-FFF2-40B4-BE49-F238E27FC236}">
                <a16:creationId xmlns:a16="http://schemas.microsoft.com/office/drawing/2014/main" id="{4F6BAF24-FCBB-4592-91CE-DA91E494A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55" y="0"/>
            <a:ext cx="51444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47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222DD-F31F-464B-BA14-EA1607DBD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Cool Crap Easily and Quickly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0D7B2-6EC7-4055-8BDA-E3CAFFF12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45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93EB5-DE2C-4ECF-85A2-B19FDAD5B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1 - Contact Fixer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8821A-25F8-4CD0-9914-EB87FB0361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(Not serverless but that's ok...)</a:t>
            </a:r>
          </a:p>
        </p:txBody>
      </p:sp>
    </p:spTree>
    <p:extLst>
      <p:ext uri="{BB962C8B-B14F-4D97-AF65-F5344CB8AC3E}">
        <p14:creationId xmlns:p14="http://schemas.microsoft.com/office/powerpoint/2010/main" val="1264268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B7CBDF-6B2C-42D3-897B-7EF995E549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/>
          </a:blip>
          <a:srcRect r="1" b="958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39045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724</Words>
  <Application>Microsoft Office PowerPoint</Application>
  <PresentationFormat>Widescreen</PresentationFormat>
  <Paragraphs>133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Trebuchet MS</vt:lpstr>
      <vt:lpstr>Wingdings 3</vt:lpstr>
      <vt:lpstr>Facet</vt:lpstr>
      <vt:lpstr>Serverless with Webtask</vt:lpstr>
      <vt:lpstr>Building Stupid Stuff for Fun and Games (and Learning) but Mainly for Fun!</vt:lpstr>
      <vt:lpstr>I'm Ray</vt:lpstr>
      <vt:lpstr>What is Serverless?</vt:lpstr>
      <vt:lpstr>PowerPoint Presentation</vt:lpstr>
      <vt:lpstr>PowerPoint Presentation</vt:lpstr>
      <vt:lpstr>Building Cool Crap Easily and Quickly</vt:lpstr>
      <vt:lpstr>Example 1 - Contact Fixer</vt:lpstr>
      <vt:lpstr>PowerPoint Presentation</vt:lpstr>
      <vt:lpstr>PowerPoint Presentation</vt:lpstr>
      <vt:lpstr>PowerPoint Presentation</vt:lpstr>
      <vt:lpstr>PowerPoint Presentation</vt:lpstr>
      <vt:lpstr>Example 2 - Random Comic Books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Can we get to a point?</vt:lpstr>
      <vt:lpstr>A Point</vt:lpstr>
      <vt:lpstr>Not Serverless</vt:lpstr>
      <vt:lpstr>Serverless</vt:lpstr>
      <vt:lpstr>Serverless with Webtask</vt:lpstr>
      <vt:lpstr>PowerPoint Presentation</vt:lpstr>
      <vt:lpstr>About that CLI...</vt:lpstr>
      <vt:lpstr>Webtask Editor</vt:lpstr>
      <vt:lpstr>PowerPoint Presentation</vt:lpstr>
      <vt:lpstr>Make the Serverless</vt:lpstr>
      <vt:lpstr>Writing Webtasks</vt:lpstr>
      <vt:lpstr>Basic Function Form</vt:lpstr>
      <vt:lpstr>Basic Function Form</vt:lpstr>
      <vt:lpstr>Demo</vt:lpstr>
      <vt:lpstr>Context Form</vt:lpstr>
      <vt:lpstr>Demo</vt:lpstr>
      <vt:lpstr>Full HTTP Control</vt:lpstr>
      <vt:lpstr>Demo</vt:lpstr>
      <vt:lpstr>Context</vt:lpstr>
      <vt:lpstr>Demo</vt:lpstr>
      <vt:lpstr>Storage</vt:lpstr>
      <vt:lpstr>Storage</vt:lpstr>
      <vt:lpstr>Storage - Writing</vt:lpstr>
      <vt:lpstr>Storage - Reading</vt:lpstr>
      <vt:lpstr>Storage Conflicts</vt:lpstr>
      <vt:lpstr>Example</vt:lpstr>
      <vt:lpstr>Storage Conflicts - Forced</vt:lpstr>
      <vt:lpstr>Demo</vt:lpstr>
      <vt:lpstr>Middleware</vt:lpstr>
      <vt:lpstr>Middleware</vt:lpstr>
      <vt:lpstr>Middleware - Example</vt:lpstr>
      <vt:lpstr>Middleware - More Details</vt:lpstr>
      <vt:lpstr>Everything Else</vt:lpstr>
      <vt:lpstr>Why NOT to use Webtask?</vt:lpstr>
      <vt:lpstr>Webtask Resources</vt:lpstr>
      <vt:lpstr>Serverless 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Serverless with Webtask</dc:title>
  <dc:creator>Raymond Camden</dc:creator>
  <cp:lastModifiedBy>Raymond Camden</cp:lastModifiedBy>
  <cp:revision>12</cp:revision>
  <dcterms:created xsi:type="dcterms:W3CDTF">2018-10-15T21:06:16Z</dcterms:created>
  <dcterms:modified xsi:type="dcterms:W3CDTF">2018-10-16T13:38:29Z</dcterms:modified>
</cp:coreProperties>
</file>